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4868DD-7868-42FD-FB22-290CE9E7CEB7}" v="85" dt="2025-05-25T16:28:32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975CBF9-1F8F-47AC-9423-B23161D3456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883B9B82-C750-4FD7-BD4D-CEEC846915C7}" type="slidenum"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en-GB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ubTitle"/>
          </p:nvPr>
        </p:nvSpPr>
        <p:spPr>
          <a:xfrm>
            <a:off x="504000" y="2621383"/>
            <a:ext cx="9071640" cy="256275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Project No. 15006313</a:t>
            </a:r>
            <a:endParaRPr lang="en-US"/>
          </a:p>
          <a:p>
            <a:pPr marL="0" indent="0" algn="ctr">
              <a:buNone/>
            </a:pPr>
            <a:r>
              <a:rPr lang="en-GB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Unity Seminar</a:t>
            </a:r>
          </a:p>
          <a:p>
            <a:pPr algn="ctr"/>
            <a:endParaRPr lang="en-GB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0" indent="0" algn="ctr">
              <a:buNone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Project Member: Melanie Sverdlov</a:t>
            </a:r>
          </a:p>
          <a:p>
            <a:pPr marL="0" indent="0" algn="ctr">
              <a:buNone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Seminar Advisor: Moshe </a:t>
            </a:r>
            <a:r>
              <a:rPr lang="en-GB" sz="3200" b="0" u="none" strike="noStrike" err="1">
                <a:solidFill>
                  <a:srgbClr val="000000"/>
                </a:solidFill>
                <a:effectLst/>
                <a:uFillTx/>
                <a:latin typeface="Arial"/>
              </a:rPr>
              <a:t>Sulamy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1272600" y="158760"/>
            <a:ext cx="7695720" cy="2517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80000" y="1472234"/>
            <a:ext cx="9720000" cy="250017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Use a secondary device,</a:t>
            </a:r>
            <a:endParaRPr lang="en-US"/>
          </a:p>
          <a:p>
            <a:pPr marL="0" indent="0" algn="ctr">
              <a:buNone/>
            </a:pPr>
            <a:r>
              <a:rPr lang="en-GB" sz="54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like a tablet,</a:t>
            </a:r>
          </a:p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to show the game table.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2"/>
          <a:stretch/>
        </p:blipFill>
        <p:spPr>
          <a:xfrm>
            <a:off x="720" y="360"/>
            <a:ext cx="10079280" cy="5669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540000" y="408752"/>
            <a:ext cx="9071640" cy="9140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6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Other Similar Games</a:t>
            </a:r>
            <a:endParaRPr lang="en-US"/>
          </a:p>
        </p:txBody>
      </p:sp>
      <p:pic>
        <p:nvPicPr>
          <p:cNvPr id="20" name="Picture 19"/>
          <p:cNvPicPr/>
          <p:nvPr/>
        </p:nvPicPr>
        <p:blipFill>
          <a:blip r:embed="rId2"/>
          <a:stretch/>
        </p:blipFill>
        <p:spPr>
          <a:xfrm>
            <a:off x="720000" y="1765440"/>
            <a:ext cx="3274560" cy="327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" name="Picture 20"/>
          <p:cNvPicPr/>
          <p:nvPr/>
        </p:nvPicPr>
        <p:blipFill>
          <a:blip r:embed="rId3"/>
          <a:stretch/>
        </p:blipFill>
        <p:spPr>
          <a:xfrm>
            <a:off x="4563360" y="2363760"/>
            <a:ext cx="4998600" cy="21362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540000" y="2208752"/>
            <a:ext cx="9071640" cy="9140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6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Game Demo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540000" y="2208752"/>
            <a:ext cx="9071640" cy="9140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6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Architecture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/>
          <p:nvPr/>
        </p:nvPicPr>
        <p:blipFill>
          <a:blip r:embed="rId2"/>
          <a:stretch/>
        </p:blipFill>
        <p:spPr>
          <a:xfrm>
            <a:off x="540000" y="1156320"/>
            <a:ext cx="9111960" cy="42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580320" y="76320"/>
            <a:ext cx="907164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System Components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ubTitle"/>
          </p:nvPr>
        </p:nvSpPr>
        <p:spPr>
          <a:xfrm>
            <a:off x="720000" y="2116882"/>
            <a:ext cx="4500000" cy="14578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4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Game Instance</a:t>
            </a:r>
            <a:endParaRPr lang="en-US" dirty="0"/>
          </a:p>
          <a:p>
            <a:pPr marL="0" indent="0" algn="ctr">
              <a:buNone/>
            </a:pPr>
            <a:r>
              <a:rPr lang="en-GB" sz="4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User Flow</a:t>
            </a:r>
          </a:p>
        </p:txBody>
      </p:sp>
      <p:pic>
        <p:nvPicPr>
          <p:cNvPr id="27" name="Picture 26"/>
          <p:cNvPicPr/>
          <p:nvPr/>
        </p:nvPicPr>
        <p:blipFill>
          <a:blip r:embed="rId2"/>
          <a:stretch/>
        </p:blipFill>
        <p:spPr>
          <a:xfrm>
            <a:off x="5940000" y="0"/>
            <a:ext cx="2863800" cy="5669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720000" y="2116882"/>
            <a:ext cx="4500000" cy="14578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Game Template</a:t>
            </a:r>
            <a:endParaRPr lang="en-US"/>
          </a:p>
          <a:p>
            <a:pPr marL="0" indent="0" algn="ctr">
              <a:buNone/>
            </a:pPr>
            <a:r>
              <a:rPr lang="en-GB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User Flow</a:t>
            </a:r>
          </a:p>
        </p:txBody>
      </p:sp>
      <p:pic>
        <p:nvPicPr>
          <p:cNvPr id="29" name="Picture 28"/>
          <p:cNvPicPr/>
          <p:nvPr/>
        </p:nvPicPr>
        <p:blipFill>
          <a:blip r:embed="rId2"/>
          <a:stretch/>
        </p:blipFill>
        <p:spPr>
          <a:xfrm>
            <a:off x="5760000" y="90360"/>
            <a:ext cx="3667320" cy="5489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540000" y="2208752"/>
            <a:ext cx="9071640" cy="9140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6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Technologies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subTitle"/>
          </p:nvPr>
        </p:nvSpPr>
        <p:spPr>
          <a:xfrm>
            <a:off x="540000" y="142473"/>
            <a:ext cx="9071640" cy="74789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Presentation Contents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8360" y="566542"/>
            <a:ext cx="9071640" cy="503695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215900" indent="-2159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Game Overview</a:t>
            </a:r>
            <a:endParaRPr lang="en-US"/>
          </a:p>
          <a:p>
            <a:pPr marL="215900" indent="-2159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u="none" strike="noStrike" dirty="0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Other Similar Games</a:t>
            </a:r>
            <a:endParaRPr lang="en-GB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5900" indent="-2159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u="none" strike="noStrike" dirty="0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Game Demo</a:t>
            </a:r>
            <a:endParaRPr lang="en-GB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5900" indent="-2159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u="none" strike="noStrike" dirty="0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Architecture</a:t>
            </a:r>
            <a:endParaRPr lang="en-GB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5900" indent="-2159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Technologies</a:t>
            </a:r>
          </a:p>
          <a:p>
            <a:pPr marL="215900" indent="-2159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Roadmap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subTitle"/>
          </p:nvPr>
        </p:nvSpPr>
        <p:spPr>
          <a:xfrm>
            <a:off x="468360" y="311851"/>
            <a:ext cx="9071640" cy="74789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Technologies at Use:</a:t>
            </a:r>
            <a:endParaRPr lang="en-US"/>
          </a:p>
        </p:txBody>
      </p:sp>
      <p:pic>
        <p:nvPicPr>
          <p:cNvPr id="32" name="Picture 31"/>
          <p:cNvPicPr/>
          <p:nvPr/>
        </p:nvPicPr>
        <p:blipFill>
          <a:blip r:embed="rId2"/>
          <a:stretch/>
        </p:blipFill>
        <p:spPr>
          <a:xfrm>
            <a:off x="360000" y="1620000"/>
            <a:ext cx="3756240" cy="2112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" name="Picture 32"/>
          <p:cNvPicPr/>
          <p:nvPr/>
        </p:nvPicPr>
        <p:blipFill>
          <a:blip r:embed="rId3"/>
          <a:stretch/>
        </p:blipFill>
        <p:spPr>
          <a:xfrm>
            <a:off x="6469560" y="1628640"/>
            <a:ext cx="3226680" cy="2151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" name="Picture 33"/>
          <p:cNvPicPr/>
          <p:nvPr/>
        </p:nvPicPr>
        <p:blipFill>
          <a:blip r:embed="rId4"/>
          <a:stretch/>
        </p:blipFill>
        <p:spPr>
          <a:xfrm>
            <a:off x="4296240" y="1748880"/>
            <a:ext cx="1851120" cy="185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2183760" y="3960000"/>
            <a:ext cx="3576240" cy="144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With a little</a:t>
            </a:r>
          </a:p>
        </p:txBody>
      </p:sp>
      <p:pic>
        <p:nvPicPr>
          <p:cNvPr id="36" name="Picture 35"/>
          <p:cNvPicPr/>
          <p:nvPr/>
        </p:nvPicPr>
        <p:blipFill>
          <a:blip r:embed="rId5"/>
          <a:stretch/>
        </p:blipFill>
        <p:spPr>
          <a:xfrm>
            <a:off x="5220000" y="4050000"/>
            <a:ext cx="1980000" cy="1318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4320000" y="2171520"/>
            <a:ext cx="5071320" cy="196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" name="Picture 37"/>
          <p:cNvPicPr/>
          <p:nvPr/>
        </p:nvPicPr>
        <p:blipFill>
          <a:blip r:embed="rId3"/>
          <a:stretch/>
        </p:blipFill>
        <p:spPr>
          <a:xfrm>
            <a:off x="1440000" y="2160000"/>
            <a:ext cx="2160000" cy="21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0000" y="111600"/>
            <a:ext cx="9720000" cy="15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GB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Previously Considered Technologies: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ubTitle"/>
          </p:nvPr>
        </p:nvSpPr>
        <p:spPr>
          <a:xfrm>
            <a:off x="540000" y="274051"/>
            <a:ext cx="9071640" cy="74789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Roadmap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8360" y="842040"/>
            <a:ext cx="9071640" cy="455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Simulator Implementation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Networking Integration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Card Game Editor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Cloud Database</a:t>
            </a: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And so on...</a:t>
            </a:r>
          </a:p>
        </p:txBody>
      </p:sp>
      <p:sp>
        <p:nvSpPr>
          <p:cNvPr id="42" name="Straight Connector 41"/>
          <p:cNvSpPr/>
          <p:nvPr/>
        </p:nvSpPr>
        <p:spPr>
          <a:xfrm flipH="1">
            <a:off x="532910" y="1337698"/>
            <a:ext cx="5290" cy="3900183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Straight Connector 42"/>
          <p:cNvSpPr/>
          <p:nvPr/>
        </p:nvSpPr>
        <p:spPr>
          <a:xfrm>
            <a:off x="532534" y="5371509"/>
            <a:ext cx="0" cy="286069"/>
          </a:xfrm>
          <a:prstGeom prst="line">
            <a:avLst/>
          </a:prstGeom>
          <a:ln w="36720" cap="rnd">
            <a:solidFill>
              <a:srgbClr val="000000"/>
            </a:solidFill>
            <a:prstDash val="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ubTitle"/>
          </p:nvPr>
        </p:nvSpPr>
        <p:spPr>
          <a:xfrm>
            <a:off x="540000" y="2208752"/>
            <a:ext cx="9071640" cy="91409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6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Game Overview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1238406"/>
            <a:ext cx="9071640" cy="299158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Card Game Simulator is a video game that aims to simulate various card games in a tabletop way.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/>
        </p:blipFill>
        <p:spPr>
          <a:xfrm>
            <a:off x="0" y="360"/>
            <a:ext cx="10080000" cy="56721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80000" y="819317"/>
            <a:ext cx="9611640" cy="3829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Choose from a variety of games, and play with friends over a local network.</a:t>
            </a:r>
            <a:endParaRPr lang="en-US"/>
          </a:p>
          <a:p>
            <a:pPr algn="ctr"/>
            <a:endParaRPr lang="en-GB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0" indent="0" algn="ctr">
              <a:buNone/>
            </a:pPr>
            <a:r>
              <a:rPr lang="en-GB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No Internet connection required to play.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2"/>
          <a:stretch/>
        </p:blipFill>
        <p:spPr>
          <a:xfrm>
            <a:off x="0" y="0"/>
            <a:ext cx="10137600" cy="567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>
          <a:blip r:embed="rId2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40000" y="923817"/>
            <a:ext cx="9071640" cy="386772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Create new card game templates, for other players to experience and enjoy,</a:t>
            </a:r>
            <a:endParaRPr lang="en-US"/>
          </a:p>
          <a:p>
            <a:pPr marL="0" indent="0" algn="ctr">
              <a:buNone/>
            </a:pPr>
            <a:r>
              <a:rPr lang="en-GB" sz="5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with many options for customization.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Application>Microsoft Office PowerPoint</Application>
  <PresentationFormat>Custom</PresentationFormat>
  <Slides>22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/>
  <cp:revision>58</cp:revision>
  <cp:lastPrinted>2025-05-25T19:24:44Z</cp:lastPrinted>
  <dcterms:created xsi:type="dcterms:W3CDTF">2025-05-11T18:08:57Z</dcterms:created>
  <dcterms:modified xsi:type="dcterms:W3CDTF">2025-05-25T16:28:51Z</dcterms:modified>
  <dc:language>en-GB</dc:language>
</cp:coreProperties>
</file>